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42B"/>
    <a:srgbClr val="25346C"/>
    <a:srgbClr val="E9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0" y="0"/>
            <a:ext cx="12192000" cy="804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4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/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0" y="4969565"/>
            <a:ext cx="12192000" cy="8149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0" y="5933576"/>
            <a:ext cx="12192000" cy="81492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dobe Garamond Pro" panose="02020502060506020403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1" y="933918"/>
            <a:ext cx="12191999" cy="1042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04065" cy="80406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935" y="1"/>
            <a:ext cx="804065" cy="80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0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865937"/>
            <a:ext cx="12192000" cy="992063"/>
          </a:xfrm>
          <a:prstGeom prst="rect">
            <a:avLst/>
          </a:prstGeom>
          <a:solidFill>
            <a:srgbClr val="253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 userDrawn="1"/>
        </p:nvSpPr>
        <p:spPr>
          <a:xfrm>
            <a:off x="0" y="0"/>
            <a:ext cx="12192000" cy="804067"/>
          </a:xfrm>
          <a:prstGeom prst="rect">
            <a:avLst/>
          </a:prstGeom>
          <a:solidFill>
            <a:srgbClr val="253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4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0" y="4969565"/>
            <a:ext cx="12192000" cy="8149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CF142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0" y="5933576"/>
            <a:ext cx="12192000" cy="81492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dobe Garamond Pro" panose="02020502060506020403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1" y="933918"/>
            <a:ext cx="12191999" cy="1042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F142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8"/>
          <a:stretch/>
        </p:blipFill>
        <p:spPr>
          <a:xfrm>
            <a:off x="0" y="1267"/>
            <a:ext cx="793262" cy="802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8"/>
          <a:stretch/>
        </p:blipFill>
        <p:spPr>
          <a:xfrm>
            <a:off x="11398738" y="633"/>
            <a:ext cx="793262" cy="8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5098" y="63516"/>
            <a:ext cx="502126" cy="76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5000" kern="1200" dirty="0">
          <a:solidFill>
            <a:srgbClr val="CF142B"/>
          </a:solidFill>
          <a:latin typeface="Adobe Garamond Pro Bold" panose="02020702060506020403" pitchFamily="18" charset="0"/>
          <a:ea typeface="+mn-ea"/>
          <a:cs typeface="+mn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5000" kern="1200" dirty="0" smtClean="0">
          <a:solidFill>
            <a:srgbClr val="CF142B"/>
          </a:solidFill>
          <a:latin typeface="Adobe Garamond Pro Bold" panose="02020702060506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4066"/>
          </a:xfrm>
        </p:spPr>
        <p:txBody>
          <a:bodyPr/>
          <a:lstStyle/>
          <a:p>
            <a:r>
              <a:rPr lang="en-GB" dirty="0" smtClean="0"/>
              <a:t>Research highlight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Add a subtitle here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Add a description here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Add a title here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t="10251" r="17296" b="27721"/>
          <a:stretch/>
        </p:blipFill>
        <p:spPr>
          <a:xfrm>
            <a:off x="3615655" y="2697253"/>
            <a:ext cx="5083729" cy="155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highlight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Add a subtitle here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Add a description here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Add a title here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t="10251" r="17296" b="27721"/>
          <a:stretch/>
        </p:blipFill>
        <p:spPr>
          <a:xfrm>
            <a:off x="3615655" y="2697253"/>
            <a:ext cx="5083729" cy="155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AC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Garamond Pro</vt:lpstr>
      <vt:lpstr>Adobe Garamond Pro Bold</vt:lpstr>
      <vt:lpstr>Arial</vt:lpstr>
      <vt:lpstr>Calibri</vt:lpstr>
      <vt:lpstr>UKACM</vt:lpstr>
      <vt:lpstr>Research highlight</vt:lpstr>
      <vt:lpstr>Research highlight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Ruben</dc:creator>
  <cp:lastModifiedBy>Ruben Sevilla</cp:lastModifiedBy>
  <cp:revision>34</cp:revision>
  <dcterms:created xsi:type="dcterms:W3CDTF">2014-10-04T18:36:57Z</dcterms:created>
  <dcterms:modified xsi:type="dcterms:W3CDTF">2016-02-18T22:27:33Z</dcterms:modified>
</cp:coreProperties>
</file>